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5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75966-B783-4289-B048-082C9C687E4E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6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134BD-6635-4AD4-819B-0D6403CEF0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52847-2A0C-40E0-B0C8-B624111ADD56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5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D7424-9603-4A54-845C-0AA75F092F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6310-8C36-4682-A01C-3801494BB2B2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5CF39-56AF-4A0F-8875-6CBEC108C5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DB426-33A8-4D68-8BFA-38411103FED5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0EF12-714F-4157-9762-1A1F9D0CFC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7EB81-4B56-4D50-A8BF-9A6083ACE7D7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7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162AE-EF3E-4FEA-B932-BC7A5DDDFA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13FF-2BA6-49BC-91CA-CCFC610FA46F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6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E98D7-185A-4FED-90CD-561747BBEA3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91E83-D9C3-439E-B0EC-CB85D1458245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DEA65-42DD-451D-9DCC-0665EA10E11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38106-BF84-4070-8088-2DD7FB73FA15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4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72C00-BB03-4A10-A8DD-9FA2290CFF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A2D4B-30EE-440D-A64A-39D1F2AD7F43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3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3FE57-C1A9-42F8-9FF3-19B4936B86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F4EDA-A419-4CF4-927F-E09D524C419C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7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78124-3CCD-4EDE-94DC-A5ABCBE74B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12634-52DA-4E15-919D-B3CBE24C76CE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86038-A691-4B93-B501-18E580F96D0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1029" name="文字版面配置區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854B516-26AA-4781-985B-F2E4BCFD61A6}" type="datetimeFigureOut">
              <a:rPr lang="zh-TW" altLang="en-US"/>
              <a:pPr>
                <a:defRPr/>
              </a:pPr>
              <a:t>2010/04/07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A2A8D55-BEFA-40B7-AC3F-FE0E76DB094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29" r:id="rId4"/>
    <p:sldLayoutId id="2147483735" r:id="rId5"/>
    <p:sldLayoutId id="2147483730" r:id="rId6"/>
    <p:sldLayoutId id="2147483736" r:id="rId7"/>
    <p:sldLayoutId id="2147483737" r:id="rId8"/>
    <p:sldLayoutId id="2147483738" r:id="rId9"/>
    <p:sldLayoutId id="2147483731" r:id="rId10"/>
    <p:sldLayoutId id="21474837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微軟正黑體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微軟正黑體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微軟正黑體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微軟正黑體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微軟正黑體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微軟正黑體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cs typeface="+mj-cs"/>
              </a:rPr>
              <a:t>太陽能的應用</a:t>
            </a:r>
            <a:endParaRPr lang="zh-TW" altLang="en-US" dirty="0">
              <a:cs typeface="+mj-cs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458200" cy="2228856"/>
          </a:xfrm>
          <a:solidFill>
            <a:srgbClr val="FFFF00"/>
          </a:solidFill>
          <a:effectLst>
            <a:glow rad="2286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中園國小</a:t>
            </a:r>
            <a:endParaRPr lang="en-US" altLang="zh-TW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六年一班</a:t>
            </a:r>
            <a:endParaRPr lang="en-US" altLang="zh-TW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6</a:t>
            </a:r>
            <a:r>
              <a:rPr lang="zh-TW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號</a:t>
            </a:r>
            <a:endParaRPr lang="en-US" altLang="zh-TW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zh-TW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太陽能車的介紹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上陞電動車成立於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1997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年，初期以產製機車電裝品線材及零組件為主，後來和景興發公司共同研發主配線總成，開始電動機車推廣。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時值環保署於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1998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年宣佈電動機車為行政院六大施政方針之一，並編列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63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億逐年提高電動機車之比例，也使得台灣在國際之地位大大提昇。上陞電動車同時也連續二年接獲高雄市環保局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400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台電動機車推廣專案及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台電動自行車社區推廣專案，同時工研院也委託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台快速充電系統之示範運行，成效良好，從此上陞電動車一直是全國電動車銷售之指標。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在高雄地區所有大賣場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家樂福量販店、吉安量販店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及重要展覽場幾乎都有我們的足跡：台塑仁武廠、大社石化工業區、高縣勞工育樂中心、高雄世貿展覽中心、文化中心、國父紀念館、中鋼、中船、中鋁、台電、楠梓加工區、前鎮加工出口區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等。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2002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年開始因應休閒風氣到來，更把電動自行車及電動休閒車推廣至澄清湖、走馬瀨等知名風景區，享受好山好水的同時又能教育下一代環保資源之可貴。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現於高雄縣市擁有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多家機車行，配合行銷、維修，目前正不斷成長中。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2003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年起，更蒙工研院執行環保署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『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電動機車全省維修服務專案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』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中，攬為全國維修聯盟體系之一員。並承接高雄市環保局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『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太陽能發電站與電動自行車推廣計畫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』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。除此之外，更進一步籌組中華民國電動車推廣教育協會，期能讓電動車輛之服務範圍更臻完善。</a:t>
            </a:r>
            <a:endParaRPr lang="en-US" altLang="zh-TW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出自於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http://www.shyup.com.tw/?OVRAW=%E5%A4%AA%E9%99%BD%E8%83%BD%E8%BB%8A%E5%B0%88%E9%A1%8C%E8%A3%BD%E4%BD%9C%E5%A0%B1%E5%91%8A&amp;OVKEY=%E5%A4%AA%E9%99%BD%E8%83%BD%20%E8%BB%8A&amp;OVMTC=advanced&amp;OVADID=15305389542&amp;OVKWID=190233401542&amp;OVCAMPGID=1298014542&amp;OVADGRPID=8488441430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cs typeface="+mj-cs"/>
              </a:rPr>
              <a:t>太陽能車的圖片</a:t>
            </a:r>
            <a:endParaRPr lang="zh-TW" altLang="en-US" dirty="0">
              <a:cs typeface="+mj-cs"/>
            </a:endParaRPr>
          </a:p>
        </p:txBody>
      </p:sp>
      <p:pic>
        <p:nvPicPr>
          <p:cNvPr id="15362" name="內容版面配置區 3" descr="048c39288ce076f6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285875"/>
            <a:ext cx="1381125" cy="1071563"/>
          </a:xfrm>
        </p:spPr>
      </p:pic>
      <p:pic>
        <p:nvPicPr>
          <p:cNvPr id="15363" name="圖片 4" descr="1e03a04658c6685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38" y="1285875"/>
            <a:ext cx="30003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圖片 5" descr="690dfb85ab390440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3500438"/>
            <a:ext cx="385762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圖片 6" descr="e6f16885370966e2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3" y="3643313"/>
            <a:ext cx="3000375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圖片 7" descr="45455727d8519f80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25" y="1285875"/>
            <a:ext cx="250031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9376" y="305861"/>
            <a:ext cx="8404630" cy="97828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cs typeface="+mj-cs"/>
              </a:rPr>
              <a:t>太陽能熱水器</a:t>
            </a:r>
            <a:endParaRPr lang="zh-TW" altLang="en-US" dirty="0">
              <a:cs typeface="+mj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554163"/>
            <a:ext cx="8991600" cy="5303837"/>
          </a:xfrm>
        </p:spPr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>
                <a:cs typeface="+mn-cs"/>
              </a:rPr>
              <a:t>一般傳統熱水器大致上可分為瓦斯熱水器與電能熱水器，與太陽能熱水器比較起來，我們可以從幾個方向來看他們的差異性</a:t>
            </a:r>
            <a:br>
              <a:rPr lang="zh-TW" altLang="en-US" dirty="0" smtClean="0">
                <a:cs typeface="+mn-cs"/>
              </a:rPr>
            </a:br>
            <a:r>
              <a:rPr lang="zh-TW" altLang="en-US" dirty="0" smtClean="0">
                <a:cs typeface="+mn-cs"/>
              </a:rPr>
              <a:t/>
            </a:r>
            <a:br>
              <a:rPr lang="zh-TW" altLang="en-US" dirty="0" smtClean="0">
                <a:cs typeface="+mn-cs"/>
              </a:rPr>
            </a:br>
            <a:r>
              <a:rPr lang="en-US" altLang="zh-TW" dirty="0" smtClean="0">
                <a:cs typeface="+mn-cs"/>
              </a:rPr>
              <a:t>(1)</a:t>
            </a:r>
            <a:r>
              <a:rPr lang="zh-TW" altLang="en-US" dirty="0" smtClean="0">
                <a:cs typeface="+mn-cs"/>
              </a:rPr>
              <a:t>從安全面來看：太陽能熱水器沒有瓦斯氣爆與一氧化碳中毒的危險；也沒有電線走火與瞬熱爆炸的危險。</a:t>
            </a:r>
            <a:br>
              <a:rPr lang="zh-TW" altLang="en-US" dirty="0" smtClean="0">
                <a:cs typeface="+mn-cs"/>
              </a:rPr>
            </a:br>
            <a:r>
              <a:rPr lang="zh-TW" altLang="en-US" dirty="0" smtClean="0">
                <a:cs typeface="+mn-cs"/>
              </a:rPr>
              <a:t/>
            </a:r>
            <a:br>
              <a:rPr lang="zh-TW" altLang="en-US" dirty="0" smtClean="0">
                <a:cs typeface="+mn-cs"/>
              </a:rPr>
            </a:br>
            <a:r>
              <a:rPr lang="en-US" altLang="zh-TW" dirty="0" smtClean="0">
                <a:cs typeface="+mn-cs"/>
              </a:rPr>
              <a:t>(2)</a:t>
            </a:r>
            <a:r>
              <a:rPr lang="zh-TW" altLang="en-US" dirty="0" smtClean="0">
                <a:cs typeface="+mn-cs"/>
              </a:rPr>
              <a:t>從經濟面來看：太陽能熱水器利用太陽無限的能源，提供了免費的熱水給我們使用；節省了燃料費用的支出。成本回收性的產品，第一次建置成本會稍微高一點，但整體而言，相較於電能熱水器，約二到三年就可回收；瓦斯熱水器四至五年就可回收，有效的幫我們節省了可觀的燃料費用，換個經濟的想法，其實購置太陽能熱水器是一種穩賺不賠的投資。</a:t>
            </a:r>
            <a:br>
              <a:rPr lang="zh-TW" altLang="en-US" dirty="0" smtClean="0">
                <a:cs typeface="+mn-cs"/>
              </a:rPr>
            </a:br>
            <a:r>
              <a:rPr lang="zh-TW" altLang="en-US" dirty="0" smtClean="0">
                <a:cs typeface="+mn-cs"/>
              </a:rPr>
              <a:t/>
            </a:r>
            <a:br>
              <a:rPr lang="zh-TW" altLang="en-US" dirty="0" smtClean="0">
                <a:cs typeface="+mn-cs"/>
              </a:rPr>
            </a:br>
            <a:r>
              <a:rPr lang="en-US" altLang="zh-TW" dirty="0" smtClean="0">
                <a:cs typeface="+mn-cs"/>
              </a:rPr>
              <a:t>(3)</a:t>
            </a:r>
            <a:r>
              <a:rPr lang="zh-TW" altLang="en-US" dirty="0" smtClean="0">
                <a:cs typeface="+mn-cs"/>
              </a:rPr>
              <a:t>從環保面來看：太陽能熱水器減少了石化能源的消耗，並且抑制了二氧化碳的排放，五、六個人使用的太陽能熱水器，一年約可減少</a:t>
            </a:r>
            <a:r>
              <a:rPr lang="en-US" altLang="zh-TW" dirty="0" smtClean="0">
                <a:cs typeface="+mn-cs"/>
              </a:rPr>
              <a:t>500</a:t>
            </a:r>
            <a:r>
              <a:rPr lang="zh-TW" altLang="en-US" dirty="0" smtClean="0">
                <a:cs typeface="+mn-cs"/>
              </a:rPr>
              <a:t>公斤二氧化碳的排放量；由於太陽能熱水器是裝設在頂樓，因此也有效的降低頂樓悶熱的程度，也間接的減少空調電費的支出，可謂是一兼二顧不可多得的好產品。</a:t>
            </a:r>
            <a:br>
              <a:rPr lang="zh-TW" altLang="en-US" dirty="0" smtClean="0">
                <a:cs typeface="+mn-cs"/>
              </a:rPr>
            </a:br>
            <a:r>
              <a:rPr lang="zh-TW" altLang="en-US" dirty="0" smtClean="0">
                <a:cs typeface="+mn-cs"/>
              </a:rPr>
              <a:t/>
            </a:r>
            <a:br>
              <a:rPr lang="zh-TW" altLang="en-US" dirty="0" smtClean="0">
                <a:cs typeface="+mn-cs"/>
              </a:rPr>
            </a:br>
            <a:r>
              <a:rPr lang="zh-TW" altLang="en-US" dirty="0" smtClean="0">
                <a:cs typeface="+mn-cs"/>
              </a:rPr>
              <a:t/>
            </a:r>
            <a:br>
              <a:rPr lang="zh-TW" altLang="en-US" dirty="0" smtClean="0">
                <a:cs typeface="+mn-cs"/>
              </a:rPr>
            </a:br>
            <a:r>
              <a:rPr lang="zh-TW" altLang="en-US" dirty="0" smtClean="0">
                <a:cs typeface="+mn-cs"/>
              </a:rPr>
              <a:t/>
            </a:r>
            <a:br>
              <a:rPr lang="zh-TW" altLang="en-US" dirty="0" smtClean="0">
                <a:cs typeface="+mn-cs"/>
              </a:rPr>
            </a:br>
            <a:endParaRPr lang="zh-TW" alt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cs typeface="+mj-cs"/>
              </a:rPr>
              <a:t>太陽能熱水器的圖片</a:t>
            </a:r>
            <a:endParaRPr lang="zh-TW" altLang="en-US" dirty="0">
              <a:cs typeface="+mj-cs"/>
            </a:endParaRPr>
          </a:p>
        </p:txBody>
      </p:sp>
      <p:pic>
        <p:nvPicPr>
          <p:cNvPr id="17410" name="內容版面配置區 3" descr="a775e120064ff6f8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57225" y="1665288"/>
            <a:ext cx="2128838" cy="1978025"/>
          </a:xfrm>
        </p:spPr>
      </p:pic>
      <p:pic>
        <p:nvPicPr>
          <p:cNvPr id="17411" name="圖片 4" descr="379a052b1b12498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1714500"/>
            <a:ext cx="257175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圖片 5" descr="6102d89b2ad4e06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1357313"/>
            <a:ext cx="30718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圖片 6" descr="0237577f9c40bc20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38" y="4786313"/>
            <a:ext cx="2378075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圖片 7" descr="c012365a903c0db8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50" y="4214813"/>
            <a:ext cx="2132013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圖片 8" descr="f288029748e19698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625" y="4500563"/>
            <a:ext cx="2500313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cap="none" smtClean="0">
                <a:effectLst/>
              </a:rPr>
              <a:t>太陽能電池</a:t>
            </a:r>
          </a:p>
        </p:txBody>
      </p:sp>
      <p:sp>
        <p:nvSpPr>
          <p:cNvPr id="27665" name="Rectangle 17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1400" smtClean="0"/>
              <a:t>人們早在春秋戰國時代以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前，就已經發現如何利用太陽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能。在史書中也曾經記載「司垣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氏掌水夫燧，取火於日」和「陽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燧見日，則燃而為火」。根據考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證，在這當中的「夫燧」和「陽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燧」，就是類似凹面鏡的聚光集熱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裝置。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以太陽能發展的歷史來說，光照射到材料上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所引起的「光起電力」行為，早在</a:t>
            </a:r>
            <a:r>
              <a:rPr lang="en-US" altLang="zh-TW" sz="1400" smtClean="0"/>
              <a:t>19 </a:t>
            </a:r>
            <a:r>
              <a:rPr lang="zh-TW" altLang="en-US" sz="1400" smtClean="0"/>
              <a:t>世紀的時候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就已經發現了。到了</a:t>
            </a:r>
            <a:r>
              <a:rPr lang="en-US" altLang="zh-TW" sz="1400" smtClean="0"/>
              <a:t>1930 </a:t>
            </a:r>
            <a:r>
              <a:rPr lang="zh-TW" altLang="en-US" sz="1400" smtClean="0"/>
              <a:t>年代，照相機的曝光計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廣泛地使用這一個原理。接著，到了</a:t>
            </a:r>
            <a:r>
              <a:rPr lang="en-US" altLang="zh-TW" sz="1400" smtClean="0"/>
              <a:t>1950 </a:t>
            </a:r>
            <a:r>
              <a:rPr lang="zh-TW" altLang="en-US" sz="1400" smtClean="0"/>
              <a:t>年代，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隨著半導體物性的逐漸了解，以及加工技術的進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步，第一個太陽能電池在</a:t>
            </a:r>
            <a:r>
              <a:rPr lang="en-US" altLang="zh-TW" sz="1400" smtClean="0"/>
              <a:t>1954</a:t>
            </a:r>
            <a:r>
              <a:rPr lang="zh-TW" altLang="en-US" sz="1400" smtClean="0"/>
              <a:t>年誕生在美國的貝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爾實驗室。</a:t>
            </a:r>
            <a:r>
              <a:rPr lang="en-US" altLang="zh-TW" sz="1400" smtClean="0"/>
              <a:t>1973 </a:t>
            </a:r>
            <a:r>
              <a:rPr lang="zh-TW" altLang="en-US" sz="1400" smtClean="0"/>
              <a:t>年發生了石油危機，讓世界各國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察覺到能源開發的重要性。由於太陽光是取之不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盡，用之不竭的天然能源，除了沒有能源耗盡的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疑慮之外，也可以避免能源被壟斷的問題，因此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各國也積極地發展太陽能源的應用科技，期望由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增加太陽能源的利用來減低對化石能源的依賴性</a:t>
            </a:r>
          </a:p>
          <a:p>
            <a:pPr>
              <a:lnSpc>
                <a:spcPct val="80000"/>
              </a:lnSpc>
            </a:pPr>
            <a:r>
              <a:rPr lang="zh-TW" altLang="en-US" sz="1400" smtClean="0"/>
              <a:t>取自於</a:t>
            </a:r>
            <a:r>
              <a:rPr lang="en-US" altLang="zh-TW" sz="1400" smtClean="0"/>
              <a:t>:http://nr.stpi.org.tw/ejournal/nscm/9406/9406-09.pdf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cap="none" smtClean="0">
                <a:effectLst/>
              </a:rPr>
              <a:t>太陽能電池的圖片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25588"/>
            <a:ext cx="8686800" cy="45259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zh-TW" altLang="en-US" smtClean="0"/>
          </a:p>
        </p:txBody>
      </p:sp>
      <p:pic>
        <p:nvPicPr>
          <p:cNvPr id="28680" name="Picture 8" descr="a854d144d48a1cf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65100">
            <a:off x="1547813" y="4508500"/>
            <a:ext cx="3024187" cy="1296988"/>
          </a:xfrm>
          <a:prstGeom prst="rect">
            <a:avLst/>
          </a:prstGeom>
          <a:noFill/>
        </p:spPr>
      </p:pic>
      <p:pic>
        <p:nvPicPr>
          <p:cNvPr id="28681" name="Picture 9" descr="3cbce1e98698b1a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557338"/>
            <a:ext cx="3382962" cy="2303462"/>
          </a:xfrm>
          <a:prstGeom prst="rect">
            <a:avLst/>
          </a:prstGeom>
          <a:noFill/>
        </p:spPr>
      </p:pic>
      <p:pic>
        <p:nvPicPr>
          <p:cNvPr id="28682" name="Picture 10" descr="470303cbcaeb329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60503">
            <a:off x="5724525" y="3068638"/>
            <a:ext cx="2990850" cy="2109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旅程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</TotalTime>
  <Words>689</Words>
  <Application>Microsoft Office PowerPoint</Application>
  <PresentationFormat>如螢幕大小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簡報設計範本</vt:lpstr>
      </vt:variant>
      <vt:variant>
        <vt:i4>9</vt:i4>
      </vt:variant>
      <vt:variant>
        <vt:lpstr>投影片標題</vt:lpstr>
      </vt:variant>
      <vt:variant>
        <vt:i4>7</vt:i4>
      </vt:variant>
    </vt:vector>
  </HeadingPairs>
  <TitlesOfParts>
    <vt:vector size="23" baseType="lpstr">
      <vt:lpstr>Franklin Gothic Book</vt:lpstr>
      <vt:lpstr>微軟正黑體</vt:lpstr>
      <vt:lpstr>Arial</vt:lpstr>
      <vt:lpstr>Franklin Gothic Medium</vt:lpstr>
      <vt:lpstr>Wingdings 2</vt:lpstr>
      <vt:lpstr>Calibri</vt:lpstr>
      <vt:lpstr>新細明體</vt:lpstr>
      <vt:lpstr>旅程</vt:lpstr>
      <vt:lpstr>旅程</vt:lpstr>
      <vt:lpstr>旅程</vt:lpstr>
      <vt:lpstr>旅程</vt:lpstr>
      <vt:lpstr>旅程</vt:lpstr>
      <vt:lpstr>旅程</vt:lpstr>
      <vt:lpstr>旅程</vt:lpstr>
      <vt:lpstr>旅程</vt:lpstr>
      <vt:lpstr>旅程</vt:lpstr>
      <vt:lpstr>投影片 1</vt:lpstr>
      <vt:lpstr>投影片 2</vt:lpstr>
      <vt:lpstr>投影片 3</vt:lpstr>
      <vt:lpstr>投影片 4</vt:lpstr>
      <vt:lpstr>投影片 5</vt:lpstr>
      <vt:lpstr>太陽能電池</vt:lpstr>
      <vt:lpstr>太陽能電池的圖片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太陽能的應用</dc:title>
  <dc:creator>093043</dc:creator>
  <cp:lastModifiedBy>amy0922</cp:lastModifiedBy>
  <cp:revision>8</cp:revision>
  <dcterms:created xsi:type="dcterms:W3CDTF">2010-03-31T02:47:31Z</dcterms:created>
  <dcterms:modified xsi:type="dcterms:W3CDTF">2010-04-07T05:33:03Z</dcterms:modified>
</cp:coreProperties>
</file>