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46" autoAdjust="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350948-3258-4003-9D40-D5A3F593B518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BF39C9-3408-4D10-B33C-5484E301FA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3214710"/>
          </a:xfrm>
        </p:spPr>
        <p:txBody>
          <a:bodyPr>
            <a:normAutofit/>
          </a:bodyPr>
          <a:lstStyle/>
          <a:p>
            <a:pPr algn="l"/>
            <a:r>
              <a:rPr lang="zh-TW" altLang="en-US" sz="7800" i="1" dirty="0" smtClean="0"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中園國小 </a:t>
            </a:r>
            <a:endParaRPr lang="en-US" altLang="zh-TW" sz="7800" i="1" dirty="0" smtClean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sz="6000" dirty="0" smtClean="0">
                <a:solidFill>
                  <a:srgbClr val="C00000"/>
                </a:solidFill>
              </a:rPr>
              <a:t>   </a:t>
            </a:r>
            <a:r>
              <a:rPr lang="zh-TW" altLang="en-US" sz="6000" i="1" dirty="0" smtClean="0">
                <a:solidFill>
                  <a:srgbClr val="C00000"/>
                </a:solidFill>
              </a:rPr>
              <a:t> </a:t>
            </a:r>
            <a:r>
              <a:rPr lang="zh-TW" altLang="en-US" sz="60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六年一班</a:t>
            </a:r>
            <a:endParaRPr lang="en-US" altLang="zh-TW" sz="6000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r"/>
            <a:r>
              <a:rPr lang="zh-TW" altLang="en-US" sz="5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黃浚峰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8800" dirty="0">
                <a:latin typeface="Wide Latin" pitchFamily="18" charset="0"/>
              </a:rPr>
              <a:t>太陽能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half" idx="2"/>
          </p:nvPr>
        </p:nvSpPr>
        <p:spPr>
          <a:xfrm>
            <a:off x="428596" y="5000636"/>
            <a:ext cx="7801004" cy="1571636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chemeClr val="bg2">
                    <a:lumMod val="50000"/>
                  </a:schemeClr>
                </a:solidFill>
              </a:rPr>
              <a:t>太陽能是利用太陽來發電，它是一種節约能源的好方法，它還可以減少二氧化碳，使地球不會繼續暖化。但是現在市面上不是很普及，因為它造價昂貴，所以很少人會去用它。</a:t>
            </a:r>
            <a:endParaRPr lang="zh-TW" alt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內容版面配置區 4" descr="0907141406224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847" b="1084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prstTxWarp prst="textStop">
              <a:avLst/>
            </a:prstTxWarp>
          </a:bodyPr>
          <a:lstStyle/>
          <a:p>
            <a:r>
              <a:rPr lang="zh-TW" altLang="en-US" dirty="0" smtClean="0"/>
              <a:t> </a:t>
            </a:r>
            <a:r>
              <a:rPr lang="zh-TW" altLang="en-US" sz="4800" dirty="0" smtClean="0"/>
              <a:t>太陽能發電的流程</a:t>
            </a:r>
            <a:endParaRPr lang="zh-TW" altLang="en-US" sz="4800" dirty="0"/>
          </a:p>
        </p:txBody>
      </p:sp>
      <p:pic>
        <p:nvPicPr>
          <p:cNvPr id="14" name="內容版面配置區 13" descr="category1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285860"/>
            <a:ext cx="8143932" cy="5407094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prstTxWarp prst="textDoubleWave1">
              <a:avLst/>
            </a:prstTxWarp>
          </a:bodyPr>
          <a:lstStyle/>
          <a:p>
            <a:r>
              <a:rPr lang="zh-TW" altLang="en-US" dirty="0" smtClean="0"/>
              <a:t>太陽能的應用</a:t>
            </a:r>
            <a:endParaRPr lang="zh-TW" altLang="en-US" dirty="0"/>
          </a:p>
        </p:txBody>
      </p:sp>
      <p:pic>
        <p:nvPicPr>
          <p:cNvPr id="4" name="內容版面配置區 3" descr="1e03a04658c6685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3" y="1857364"/>
            <a:ext cx="3118691" cy="2071702"/>
          </a:xfrm>
        </p:spPr>
      </p:pic>
      <p:pic>
        <p:nvPicPr>
          <p:cNvPr id="5" name="圖片 4" descr="28d8a9ce2959fce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2000240"/>
            <a:ext cx="1928826" cy="1928826"/>
          </a:xfrm>
          <a:prstGeom prst="rect">
            <a:avLst/>
          </a:prstGeom>
        </p:spPr>
      </p:pic>
      <p:pic>
        <p:nvPicPr>
          <p:cNvPr id="6" name="圖片 5" descr="7f3374f972a339f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929198"/>
            <a:ext cx="2214578" cy="1738315"/>
          </a:xfrm>
          <a:prstGeom prst="rect">
            <a:avLst/>
          </a:prstGeom>
        </p:spPr>
      </p:pic>
      <p:pic>
        <p:nvPicPr>
          <p:cNvPr id="7" name="圖片 6" descr="5376c9664e0b681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2" y="3714752"/>
            <a:ext cx="2559161" cy="1500198"/>
          </a:xfrm>
          <a:prstGeom prst="rect">
            <a:avLst/>
          </a:prstGeom>
        </p:spPr>
      </p:pic>
      <p:pic>
        <p:nvPicPr>
          <p:cNvPr id="8" name="圖片 7" descr="f675898c78a734b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852" y="4214818"/>
            <a:ext cx="2928958" cy="23600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prstTxWarp prst="textDeflate">
              <a:avLst/>
            </a:prstTxWarp>
          </a:bodyPr>
          <a:lstStyle/>
          <a:p>
            <a:r>
              <a:rPr lang="zh-TW" altLang="en-US" dirty="0" smtClean="0"/>
              <a:t>太陽能比賽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0034" y="178592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太陽能比賽，有很多種，例如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太陽能模型車比賽、太陽能模型船比賽、太陽能車比賽 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等等。</a:t>
            </a:r>
            <a:endParaRPr lang="zh-TW" altLang="en-US" dirty="0"/>
          </a:p>
        </p:txBody>
      </p:sp>
      <p:pic>
        <p:nvPicPr>
          <p:cNvPr id="5" name="圖片 4" descr="ap_F23_200804260921109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500306"/>
            <a:ext cx="4572032" cy="3714776"/>
          </a:xfrm>
          <a:prstGeom prst="rect">
            <a:avLst/>
          </a:prstGeom>
        </p:spPr>
      </p:pic>
      <p:pic>
        <p:nvPicPr>
          <p:cNvPr id="7" name="圖片 6" descr="13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500306"/>
            <a:ext cx="3719220" cy="364333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142976" y="6429396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en-US" dirty="0" smtClean="0"/>
              <a:t>www.solar-i.com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prstTxWarp prst="textCurveDown">
              <a:avLst/>
            </a:prstTxWarp>
          </a:bodyPr>
          <a:lstStyle/>
          <a:p>
            <a:r>
              <a:rPr lang="zh-TW" altLang="en-US" dirty="0" smtClean="0"/>
              <a:t>太陽能電池的誕生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2"/>
          </p:nvPr>
        </p:nvSpPr>
        <p:spPr>
          <a:xfrm>
            <a:off x="4500530" y="1643050"/>
            <a:ext cx="4643470" cy="4495800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以太陽能發展的歷史來說，光照射到材料上</a:t>
            </a:r>
          </a:p>
          <a:p>
            <a:r>
              <a:rPr lang="zh-TW" altLang="en-US" dirty="0" smtClean="0"/>
              <a:t>所引起的「光起電力」行為，早在</a:t>
            </a:r>
            <a:r>
              <a:rPr lang="en-US" altLang="zh-TW" dirty="0" smtClean="0"/>
              <a:t>19 </a:t>
            </a:r>
            <a:r>
              <a:rPr lang="zh-TW" altLang="en-US" dirty="0" smtClean="0"/>
              <a:t>世紀的時候</a:t>
            </a:r>
          </a:p>
          <a:p>
            <a:r>
              <a:rPr lang="zh-TW" altLang="en-US" dirty="0" smtClean="0"/>
              <a:t>就已經發現了。到了</a:t>
            </a:r>
            <a:r>
              <a:rPr lang="en-US" altLang="zh-TW" dirty="0" smtClean="0"/>
              <a:t>1930 </a:t>
            </a:r>
            <a:r>
              <a:rPr lang="zh-TW" altLang="en-US" dirty="0" smtClean="0"/>
              <a:t>年代，照相機的曝光計</a:t>
            </a:r>
          </a:p>
          <a:p>
            <a:r>
              <a:rPr lang="zh-TW" altLang="en-US" dirty="0" smtClean="0"/>
              <a:t>廣泛地使用這一個原理。接著，到了</a:t>
            </a:r>
            <a:r>
              <a:rPr lang="en-US" altLang="zh-TW" dirty="0" smtClean="0"/>
              <a:t>1950 </a:t>
            </a:r>
            <a:r>
              <a:rPr lang="zh-TW" altLang="en-US" dirty="0" smtClean="0"/>
              <a:t>年代，</a:t>
            </a:r>
          </a:p>
          <a:p>
            <a:r>
              <a:rPr lang="zh-TW" altLang="en-US" dirty="0" smtClean="0"/>
              <a:t>隨著半導體物性的逐漸了解，以及加工技術的進</a:t>
            </a:r>
          </a:p>
          <a:p>
            <a:r>
              <a:rPr lang="zh-TW" altLang="en-US" dirty="0" smtClean="0"/>
              <a:t>步，第一個太陽能電池在</a:t>
            </a:r>
            <a:r>
              <a:rPr lang="en-US" altLang="zh-TW" dirty="0" smtClean="0"/>
              <a:t>1954</a:t>
            </a:r>
            <a:r>
              <a:rPr lang="zh-TW" altLang="en-US" dirty="0" smtClean="0"/>
              <a:t>年誕生在美國的貝</a:t>
            </a:r>
          </a:p>
          <a:p>
            <a:r>
              <a:rPr lang="zh-TW" altLang="en-US" dirty="0" smtClean="0"/>
              <a:t>爾實驗室。</a:t>
            </a:r>
            <a:r>
              <a:rPr lang="en-US" altLang="zh-TW" dirty="0" smtClean="0"/>
              <a:t>1973 </a:t>
            </a:r>
            <a:r>
              <a:rPr lang="zh-TW" altLang="en-US" dirty="0" smtClean="0"/>
              <a:t>年發生了石油危機，讓世界各國</a:t>
            </a:r>
          </a:p>
          <a:p>
            <a:r>
              <a:rPr lang="zh-TW" altLang="en-US" dirty="0" smtClean="0"/>
              <a:t>察覺到能源開發的重要性。由於太陽光是取之不</a:t>
            </a:r>
          </a:p>
          <a:p>
            <a:r>
              <a:rPr lang="zh-TW" altLang="en-US" dirty="0" smtClean="0"/>
              <a:t>盡，用之不竭的天然能源，除了沒有能源耗盡的</a:t>
            </a:r>
          </a:p>
          <a:p>
            <a:r>
              <a:rPr lang="zh-TW" altLang="en-US" dirty="0" smtClean="0"/>
              <a:t>疑慮之外，也可以避免能源被壟斷的問題，因此</a:t>
            </a:r>
          </a:p>
          <a:p>
            <a:r>
              <a:rPr lang="zh-TW" altLang="en-US" dirty="0" smtClean="0"/>
              <a:t>各國也積極地發展太陽能源的應用科技，期望由</a:t>
            </a:r>
          </a:p>
          <a:p>
            <a:r>
              <a:rPr lang="zh-TW" altLang="en-US" dirty="0" smtClean="0"/>
              <a:t>增加太陽能源的利用來減低對化石能源的依賴</a:t>
            </a:r>
            <a:endParaRPr lang="zh-TW" altLang="en-US" dirty="0"/>
          </a:p>
        </p:txBody>
      </p:sp>
      <p:pic>
        <p:nvPicPr>
          <p:cNvPr id="8" name="圖片 7" descr="470303cbcaeb32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571612"/>
            <a:ext cx="3929090" cy="35719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57224" y="5500702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資料與圖片來源</a:t>
            </a:r>
            <a:r>
              <a:rPr lang="en-US" altLang="zh-TW" dirty="0" smtClean="0"/>
              <a:t>:</a:t>
            </a:r>
            <a:r>
              <a:rPr lang="en-US" dirty="0" smtClean="0"/>
              <a:t>nr.stpi.org.tw/</a:t>
            </a:r>
            <a:r>
              <a:rPr lang="en-US" dirty="0" err="1" smtClean="0"/>
              <a:t>ejournal</a:t>
            </a:r>
            <a:r>
              <a:rPr lang="en-US" dirty="0" smtClean="0"/>
              <a:t>/</a:t>
            </a:r>
            <a:r>
              <a:rPr lang="en-US" dirty="0" err="1" smtClean="0"/>
              <a:t>nscm</a:t>
            </a:r>
            <a:r>
              <a:rPr lang="en-US" dirty="0" smtClean="0"/>
              <a:t>/9406/9406-09.pdf</a:t>
            </a:r>
            <a:endParaRPr lang="zh-TW" alt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685584" rIns="192027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76</TotalTime>
  <Words>267</Words>
  <Application>Microsoft Office PowerPoint</Application>
  <PresentationFormat>如螢幕大小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公正</vt:lpstr>
      <vt:lpstr>太陽能</vt:lpstr>
      <vt:lpstr>  </vt:lpstr>
      <vt:lpstr> 太陽能發電的流程</vt:lpstr>
      <vt:lpstr>太陽能的應用</vt:lpstr>
      <vt:lpstr>太陽能比賽</vt:lpstr>
      <vt:lpstr>太陽能電池的誕生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</dc:title>
  <dc:creator>093139</dc:creator>
  <cp:lastModifiedBy>093139</cp:lastModifiedBy>
  <cp:revision>14</cp:revision>
  <dcterms:created xsi:type="dcterms:W3CDTF">2010-03-31T02:47:22Z</dcterms:created>
  <dcterms:modified xsi:type="dcterms:W3CDTF">2010-04-14T03:10:05Z</dcterms:modified>
</cp:coreProperties>
</file>