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A481-0441-4777-9744-59E46140DDF6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71-B828-4203-A7EC-35957A10F7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A481-0441-4777-9744-59E46140DDF6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71-B828-4203-A7EC-35957A10F7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A481-0441-4777-9744-59E46140DDF6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71-B828-4203-A7EC-35957A10F7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A481-0441-4777-9744-59E46140DDF6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71-B828-4203-A7EC-35957A10F7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A481-0441-4777-9744-59E46140DDF6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71-B828-4203-A7EC-35957A10F7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A481-0441-4777-9744-59E46140DDF6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71-B828-4203-A7EC-35957A10F7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A481-0441-4777-9744-59E46140DDF6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71-B828-4203-A7EC-35957A10F7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A481-0441-4777-9744-59E46140DDF6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71-B828-4203-A7EC-35957A10F7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A481-0441-4777-9744-59E46140DDF6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71-B828-4203-A7EC-35957A10F7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A481-0441-4777-9744-59E46140DDF6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71-B828-4203-A7EC-35957A10F7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A481-0441-4777-9744-59E46140DDF6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FE3771-B828-4203-A7EC-35957A10F7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9AA481-0441-4777-9744-59E46140DDF6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FE3771-B828-4203-A7EC-35957A10F7D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w.knowledge.yahoo.com/question/question?qid=100904270230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w.knowledge.yahoo.com/question/question?qid=150903190458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tw.knowledge.yahoo.com/question/question?qid=160906140394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TW" altLang="en-US" dirty="0" smtClean="0"/>
              <a:t>怎樣節能減碳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/>
              <a:t>台北縣三峽鎮中園國小六年一班洪廷睿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7224" y="714356"/>
            <a:ext cx="7015154" cy="1143000"/>
          </a:xfrm>
          <a:scene3d>
            <a:camera prst="isometricOffAxis2Left"/>
            <a:lightRig rig="threePt" dir="t"/>
          </a:scene3d>
          <a:sp3d>
            <a:bevelT prst="convex"/>
          </a:sp3d>
        </p:spPr>
        <p:txBody>
          <a:bodyPr/>
          <a:lstStyle/>
          <a:p>
            <a:r>
              <a:rPr lang="zh-TW" altLang="en-US" dirty="0" smtClean="0"/>
              <a:t>節能減碳的意義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38912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/>
              <a:t>身在台灣，關於節能減碳的教育，我們所面對的是雙重性問題。台灣消耗的能源</a:t>
            </a:r>
            <a:r>
              <a:rPr lang="en-US" altLang="zh-TW" dirty="0" smtClean="0"/>
              <a:t>98.3%</a:t>
            </a:r>
            <a:r>
              <a:rPr lang="zh-TW" altLang="en-US" dirty="0" smtClean="0"/>
              <a:t>仰賴進口</a:t>
            </a:r>
            <a:r>
              <a:rPr lang="en-US" altLang="zh-TW" dirty="0" smtClean="0"/>
              <a:t>(*1)</a:t>
            </a:r>
            <a:r>
              <a:rPr lang="zh-TW" altLang="en-US" dirty="0" smtClean="0"/>
              <a:t>，這是台灣自身資源的侷限，加上現在的高度仰賴化石能源，能源極易受制於外人；另一個則是全球性的問題，氣候變遷所造成的災害，人人都有機會受到影響。兩者解決的關鍵，都在於人類共同節制使用化石燃料，讓大氣中二氧化碳濃度不再上升，減緩全球暖化所造成的變化，這也是節能減碳的意義。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857224" y="6211669"/>
            <a:ext cx="7072362" cy="9233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hlinkClick r:id="rId2"/>
              </a:rPr>
              <a:t>在</a:t>
            </a:r>
            <a:endParaRPr lang="en-US" altLang="zh-TW" dirty="0" smtClean="0">
              <a:hlinkClick r:id="rId2"/>
            </a:endParaRPr>
          </a:p>
          <a:p>
            <a:r>
              <a:rPr lang="en-US" altLang="zh-TW" dirty="0" smtClean="0">
                <a:hlinkClick r:id="rId2"/>
              </a:rPr>
              <a:t>http://tw.knowledge.yahoo.com/question/question?qid=1009042702304</a:t>
            </a:r>
            <a:r>
              <a:rPr lang="zh-TW" altLang="en-US" dirty="0" smtClean="0"/>
              <a:t> 貼的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節能方法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389120"/>
          </a:xfrm>
        </p:spPr>
        <p:txBody>
          <a:bodyPr/>
          <a:lstStyle/>
          <a:p>
            <a:r>
              <a:rPr lang="zh-TW" altLang="en-US" dirty="0" smtClean="0"/>
              <a:t>「減碳三三三」是慈濟功德基金會環保工作二十年的理念，包含九種減碳節能方式，從飲食方面力行「不肉食、吃低碳里程食物、不浪費」；在節能方面力行「多騎單車、省水省電、惜紙」；儉樸生活方面「不追求流行、延續物品、不使用一次性物品」。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00034" y="4429132"/>
            <a:ext cx="7786742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hlinkClick r:id="rId2"/>
              </a:rPr>
              <a:t>在</a:t>
            </a:r>
            <a:r>
              <a:rPr lang="en-US" altLang="zh-TW" dirty="0" smtClean="0">
                <a:hlinkClick r:id="rId2"/>
              </a:rPr>
              <a:t>http://tw.knowledge.yahoo.com/question/question?qid=1509031904588</a:t>
            </a:r>
            <a:r>
              <a:rPr lang="zh-TW" altLang="en-US" dirty="0" smtClean="0"/>
              <a:t>貼的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太陽能板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太陽能電池的發電能源來自太陽光，而太陽輻射的光譜主要是以可見光為中心，波長從 </a:t>
            </a:r>
            <a:r>
              <a:rPr lang="en-US" altLang="zh-TW" dirty="0" smtClean="0"/>
              <a:t>0.3 </a:t>
            </a:r>
            <a:r>
              <a:rPr lang="zh-TW" altLang="en-US" dirty="0" smtClean="0"/>
              <a:t>微米的紫外光到數微米的紅外光是主要的分布範圍。如果換算成光子的能量，則大約在 </a:t>
            </a:r>
            <a:r>
              <a:rPr lang="en-US" altLang="zh-TW" dirty="0" smtClean="0"/>
              <a:t>0.3 </a:t>
            </a:r>
            <a:r>
              <a:rPr lang="zh-TW" altLang="en-US" dirty="0" smtClean="0"/>
              <a:t>到 </a:t>
            </a:r>
            <a:r>
              <a:rPr lang="en-US" altLang="zh-TW" dirty="0" smtClean="0"/>
              <a:t>4 </a:t>
            </a:r>
            <a:r>
              <a:rPr lang="zh-TW" altLang="en-US" dirty="0" smtClean="0"/>
              <a:t>電子伏特之間，因此能隙大小在這個範圍內的材料，像矽材，會具有比較好的光電轉換效率。利用電位差發電，無電磁波產生太陽電池</a:t>
            </a:r>
            <a:r>
              <a:rPr lang="en-US" altLang="zh-TW" dirty="0" smtClean="0"/>
              <a:t>(solar cell)</a:t>
            </a:r>
            <a:r>
              <a:rPr lang="zh-TW" altLang="en-US" dirty="0" smtClean="0"/>
              <a:t>是以半導體製程的製作方式做成的，其發電原理是將太陽光照射在太陽電池上，使太陽電池吸收太陽光能透過圖中的</a:t>
            </a:r>
            <a:r>
              <a:rPr lang="en-US" altLang="zh-TW" dirty="0" smtClean="0"/>
              <a:t>p-</a:t>
            </a:r>
            <a:r>
              <a:rPr lang="zh-TW" altLang="en-US" dirty="0" smtClean="0"/>
              <a:t>型半導體及</a:t>
            </a:r>
            <a:r>
              <a:rPr lang="en-US" altLang="zh-TW" dirty="0" smtClean="0"/>
              <a:t>n-</a:t>
            </a:r>
            <a:r>
              <a:rPr lang="zh-TW" altLang="en-US" dirty="0" smtClean="0"/>
              <a:t>型半導體使其產生電子</a:t>
            </a:r>
            <a:r>
              <a:rPr lang="en-US" altLang="zh-TW" dirty="0" smtClean="0"/>
              <a:t>(</a:t>
            </a:r>
            <a:r>
              <a:rPr lang="zh-TW" altLang="en-US" dirty="0" smtClean="0"/>
              <a:t>負極</a:t>
            </a:r>
            <a:r>
              <a:rPr lang="en-US" altLang="zh-TW" dirty="0" smtClean="0"/>
              <a:t>)</a:t>
            </a:r>
            <a:r>
              <a:rPr lang="zh-TW" altLang="en-US" dirty="0" smtClean="0"/>
              <a:t>及電洞</a:t>
            </a:r>
            <a:r>
              <a:rPr lang="en-US" altLang="zh-TW" dirty="0" smtClean="0"/>
              <a:t>(</a:t>
            </a:r>
            <a:r>
              <a:rPr lang="zh-TW" altLang="en-US" dirty="0" smtClean="0"/>
              <a:t>正極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，同時分離電子與電洞而形成電壓降，再經由導線傳輸至負載。簡單的說，太陽光電的發電原理，是利用太陽電池吸收</a:t>
            </a:r>
            <a:r>
              <a:rPr lang="en-US" altLang="zh-TW" dirty="0" smtClean="0"/>
              <a:t>0.2μm</a:t>
            </a:r>
            <a:r>
              <a:rPr lang="zh-TW" altLang="en-US" dirty="0" smtClean="0"/>
              <a:t>～</a:t>
            </a:r>
            <a:r>
              <a:rPr lang="en-US" altLang="zh-TW" dirty="0" smtClean="0"/>
              <a:t>0.4μm</a:t>
            </a:r>
            <a:r>
              <a:rPr lang="zh-TW" altLang="en-US" dirty="0" smtClean="0"/>
              <a:t>波長的太陽光，將光能直接轉變成電能輸出的一種發電方式。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785786" y="5715016"/>
            <a:ext cx="750099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hlinkClick r:id="rId2"/>
              </a:rPr>
              <a:t>在</a:t>
            </a:r>
            <a:r>
              <a:rPr lang="en-US" altLang="zh-TW" dirty="0" smtClean="0">
                <a:hlinkClick r:id="rId2"/>
              </a:rPr>
              <a:t>http://tw.knowledge.yahoo.com/question/question?qid=1609061403947</a:t>
            </a:r>
            <a:r>
              <a:rPr lang="zh-TW" altLang="en-US" dirty="0" smtClean="0"/>
              <a:t>貼的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  省電物品</a:t>
            </a:r>
            <a:endParaRPr lang="zh-TW" altLang="en-US"/>
          </a:p>
        </p:txBody>
      </p:sp>
      <p:pic>
        <p:nvPicPr>
          <p:cNvPr id="4" name="內容版面配置區 3" descr="9b7949419ff1ccf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1" y="2071678"/>
            <a:ext cx="1738491" cy="1714512"/>
          </a:xfrm>
        </p:spPr>
      </p:pic>
      <p:pic>
        <p:nvPicPr>
          <p:cNvPr id="5" name="圖片 4" descr="3a82532e15fe56a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6" y="2357430"/>
            <a:ext cx="2188658" cy="1648789"/>
          </a:xfrm>
          <a:prstGeom prst="rect">
            <a:avLst/>
          </a:prstGeom>
        </p:spPr>
      </p:pic>
      <p:pic>
        <p:nvPicPr>
          <p:cNvPr id="6" name="圖片 5" descr="314542cf0dd73d1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132" y="2428868"/>
            <a:ext cx="1643074" cy="1452564"/>
          </a:xfrm>
          <a:prstGeom prst="rect">
            <a:avLst/>
          </a:prstGeom>
        </p:spPr>
      </p:pic>
      <p:pic>
        <p:nvPicPr>
          <p:cNvPr id="7" name="圖片 6" descr="d2539404b1c70ce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20" y="4500570"/>
            <a:ext cx="1557348" cy="2000264"/>
          </a:xfrm>
          <a:prstGeom prst="rect">
            <a:avLst/>
          </a:prstGeom>
        </p:spPr>
      </p:pic>
      <p:pic>
        <p:nvPicPr>
          <p:cNvPr id="8" name="圖片 7" descr="3330a29ca20da49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7422" y="4643446"/>
            <a:ext cx="2106316" cy="1571636"/>
          </a:xfrm>
          <a:prstGeom prst="rect">
            <a:avLst/>
          </a:prstGeom>
        </p:spPr>
      </p:pic>
      <p:pic>
        <p:nvPicPr>
          <p:cNvPr id="9" name="圖片 8" descr="ce0b7b9c7f53e022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4942" y="4429132"/>
            <a:ext cx="2310864" cy="17145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太陽能物品</a:t>
            </a:r>
            <a:endParaRPr lang="zh-TW" altLang="en-US" dirty="0"/>
          </a:p>
        </p:txBody>
      </p:sp>
      <p:pic>
        <p:nvPicPr>
          <p:cNvPr id="4" name="內容版面配置區 3" descr="0a22c4fb893c52d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000240"/>
            <a:ext cx="1238250" cy="1238250"/>
          </a:xfrm>
        </p:spPr>
      </p:pic>
      <p:pic>
        <p:nvPicPr>
          <p:cNvPr id="5" name="圖片 4" descr="1e03a04658c6685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2285992"/>
            <a:ext cx="1643074" cy="1091471"/>
          </a:xfrm>
          <a:prstGeom prst="rect">
            <a:avLst/>
          </a:prstGeom>
        </p:spPr>
      </p:pic>
      <p:pic>
        <p:nvPicPr>
          <p:cNvPr id="6" name="圖片 5" descr="7bb1c2f39e86179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2143116"/>
            <a:ext cx="1571636" cy="1571636"/>
          </a:xfrm>
          <a:prstGeom prst="rect">
            <a:avLst/>
          </a:prstGeom>
        </p:spPr>
      </p:pic>
      <p:pic>
        <p:nvPicPr>
          <p:cNvPr id="7" name="圖片 6" descr="43ae36792cdcd39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950" y="2143116"/>
            <a:ext cx="1857388" cy="1857388"/>
          </a:xfrm>
          <a:prstGeom prst="rect">
            <a:avLst/>
          </a:prstGeom>
        </p:spPr>
      </p:pic>
      <p:pic>
        <p:nvPicPr>
          <p:cNvPr id="8" name="圖片 7" descr="690dfb85ab39044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282" y="4143380"/>
            <a:ext cx="2226596" cy="1643074"/>
          </a:xfrm>
          <a:prstGeom prst="rect">
            <a:avLst/>
          </a:prstGeom>
        </p:spPr>
      </p:pic>
      <p:pic>
        <p:nvPicPr>
          <p:cNvPr id="9" name="圖片 8" descr="834fb91ba114858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6116" y="4357694"/>
            <a:ext cx="1500198" cy="1500198"/>
          </a:xfrm>
          <a:prstGeom prst="rect">
            <a:avLst/>
          </a:prstGeom>
        </p:spPr>
      </p:pic>
      <p:pic>
        <p:nvPicPr>
          <p:cNvPr id="10" name="圖片 9" descr="f80a13840a517b6c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8" y="4214818"/>
            <a:ext cx="1428760" cy="188336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434</Words>
  <Application>Microsoft Office PowerPoint</Application>
  <PresentationFormat>如螢幕大小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流線</vt:lpstr>
      <vt:lpstr>怎樣節能減碳</vt:lpstr>
      <vt:lpstr>節能減碳的意義</vt:lpstr>
      <vt:lpstr>    節能方法</vt:lpstr>
      <vt:lpstr>    太陽能板</vt:lpstr>
      <vt:lpstr>  省電物品</vt:lpstr>
      <vt:lpstr>太陽能物品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093176</dc:creator>
  <cp:lastModifiedBy>093176</cp:lastModifiedBy>
  <cp:revision>9</cp:revision>
  <dcterms:created xsi:type="dcterms:W3CDTF">2010-04-07T02:38:31Z</dcterms:created>
  <dcterms:modified xsi:type="dcterms:W3CDTF">2010-04-14T02:47:30Z</dcterms:modified>
</cp:coreProperties>
</file>