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8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7AE7AF-0EE1-4CC6-80FA-6C2A7085AAF7}" type="datetimeFigureOut">
              <a:rPr lang="zh-TW" altLang="en-US" smtClean="0"/>
              <a:pPr/>
              <a:t>2010/4/12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9B4BEC-DB2C-4AA8-96DC-8ADC47FE10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中園國小六年五班</a:t>
            </a:r>
            <a:r>
              <a:rPr lang="en-US" altLang="zh-TW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23</a:t>
            </a:r>
            <a:r>
              <a:rPr lang="zh-TW" altLang="en-US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號洪美雲</a:t>
            </a:r>
            <a:endParaRPr lang="zh-TW" altLang="en-US" sz="44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zh-TW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如何省水</a:t>
            </a:r>
            <a:endParaRPr lang="zh-TW" alt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圖片 3" descr="d61bc862783136d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25230">
            <a:off x="6661106" y="452269"/>
            <a:ext cx="2069585" cy="20410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用水時，勿將水龍頭開到最大，只要旋轉或扭開至適用範圍即可；用完水，立刻關緊水龍頭。洗臉、刷牙、洗手、洗澡、洗碗盤、洗菜、洗衣、洗車、澆花等，切勿讓水一直流個不停。使用肥皂、洗潔劑或其他空檔的時間，應該將水龍頭關緊，最好以容器盛接用水，以衡量用水量。</a:t>
            </a: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40000"/>
          </a:xfrm>
        </p:spPr>
        <p:txBody>
          <a:bodyPr>
            <a:normAutofit/>
          </a:bodyPr>
          <a:lstStyle/>
          <a:p>
            <a:r>
              <a:rPr lang="zh-TW" alt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養成</a:t>
            </a:r>
            <a:r>
              <a:rPr lang="zh-TW" alt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良好節約用水習慣</a:t>
            </a:r>
            <a:br>
              <a:rPr lang="zh-TW" alt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zh-TW" altLang="en-US" dirty="0"/>
          </a:p>
        </p:txBody>
      </p:sp>
      <p:pic>
        <p:nvPicPr>
          <p:cNvPr id="5" name="圖片 4" descr="06e619084551b5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09897">
            <a:off x="5889816" y="3837041"/>
            <a:ext cx="2192499" cy="25007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zh-TW" altLang="en-US" b="1" dirty="0" smtClean="0">
                <a:ln/>
                <a:solidFill>
                  <a:schemeClr val="accent3"/>
                </a:solidFill>
              </a:rPr>
              <a:t>盡量</a:t>
            </a:r>
            <a:r>
              <a:rPr lang="zh-TW" altLang="en-US" b="1" dirty="0" smtClean="0">
                <a:ln/>
                <a:solidFill>
                  <a:schemeClr val="accent3"/>
                </a:solidFill>
              </a:rPr>
              <a:t>改泡澡為淋浴，並將淋浴時間縮短，以節約用水，並使用可調節水流大小的水龍頭。若採用泡澡方式，剩下的洗澡水，可盛裝在水桶裡，用來沖洗馬桶或澆花。 </a:t>
            </a: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善用洗澡水</a:t>
            </a:r>
            <a:endParaRPr lang="zh-TW" altLang="en-US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圖片 3" descr="3ac23b0fa4f1e7d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54832">
            <a:off x="4581647" y="3161435"/>
            <a:ext cx="3217332" cy="21300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洗澡水之外，如上述的澆花、沖馬桶，也可以用洗菜、洗米的水代替；一般家庭可將洗手、洗菜、洗衣的水用水桶或容器盛接起來，再供作擦地板、洗車之用。而在烹調過程中，燙完青菜沸騰的水也可拿來清洗油膩的碗筷，不僅能減少洗潔精的用量，去除油膩的功效也很好。總之再次處理用過的水，是最直接也經濟的節省方法。 </a:t>
            </a:r>
            <a:br>
              <a:rPr lang="zh-TW" altLang="en-US" b="1" dirty="0" smtClean="0">
                <a:ln/>
                <a:solidFill>
                  <a:schemeClr val="accent3"/>
                </a:solidFill>
              </a:rPr>
            </a:b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洗菜、洗米水也要充分利用</a:t>
            </a:r>
            <a:endParaRPr lang="zh-TW" altLang="en-US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圖片 3" descr="ed9432ffa3d424b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82554">
            <a:off x="5844607" y="4406436"/>
            <a:ext cx="1857388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558784" cy="5040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水管或馬桶若持續漏水，則一天可能浪費數十公升至數百公升的水，積年累月，所浪費之水量和金錢更是驚人！如果暫時無法修護破損處，則可以在沒有必要用水時，將水塔的總開關關閉，以防一直漏水</a:t>
            </a:r>
            <a:r>
              <a:rPr lang="zh-TW" altLang="en-US" b="1" dirty="0" smtClean="0">
                <a:ln/>
                <a:solidFill>
                  <a:schemeClr val="accent3"/>
                </a:solidFill>
              </a:rPr>
              <a:t>增加</a:t>
            </a:r>
            <a:r>
              <a:rPr lang="zh-TW" altLang="en-US" b="1" dirty="0" smtClean="0">
                <a:ln/>
                <a:solidFill>
                  <a:schemeClr val="accent3"/>
                </a:solidFill>
              </a:rPr>
              <a:t>水費負擔。 </a:t>
            </a:r>
            <a:endParaRPr lang="en-US" altLang="zh-TW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altLang="zh-TW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altLang="zh-TW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altLang="zh-TW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注意漏水狀況</a:t>
            </a:r>
            <a:endParaRPr lang="zh-TW" altLang="en-US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32000"/>
          </a:xfrm>
        </p:spPr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除了上述說過可以用洗澡水代替沖馬桶的水之外，在馬桶水箱中放入保特瓶，也能節省沖馬桶的水量，當然，也可以節省水費。 </a:t>
            </a:r>
          </a:p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另外，一般家庭用水，以沖洗廁所、洗澡、洗衣、及廚房用水共佔最大部分，如果家裡的成員如果都不善控制用水量，可將衛浴設備盡量改成省水的衛浴設備，如省水馬桶、低流量蓮蓬頭、省水洗衣機、節水型水龍頭等。使用這些省水設備，說不定攤提下來的費用，還比改換之前低呢！ </a:t>
            </a:r>
          </a:p>
          <a:p>
            <a:r>
              <a:rPr lang="zh-TW" altLang="en-US" b="1" dirty="0" smtClean="0">
                <a:ln/>
                <a:solidFill>
                  <a:schemeClr val="accent3"/>
                </a:solidFill>
              </a:rPr>
              <a:t>資料來源</a:t>
            </a:r>
            <a:r>
              <a:rPr lang="en-US" altLang="zh-TW" b="1" dirty="0" smtClean="0">
                <a:ln/>
                <a:solidFill>
                  <a:schemeClr val="accent3"/>
                </a:solidFill>
              </a:rPr>
              <a:t>:http://tw.myblog.yahoo.com/jw!it0cJSGKHBj3oQ0ZhjqdUQ--/article?mid=486</a:t>
            </a:r>
            <a:endParaRPr lang="zh-TW" altLang="en-US" b="1" dirty="0" smtClean="0">
              <a:ln/>
              <a:solidFill>
                <a:schemeClr val="accent3"/>
              </a:solidFill>
            </a:endParaRPr>
          </a:p>
          <a:p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使用省水器材 </a:t>
            </a:r>
            <a:endParaRPr lang="zh-TW" altLang="en-US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473</Words>
  <Application>Microsoft Office PowerPoint</Application>
  <PresentationFormat>如螢幕大小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匯合</vt:lpstr>
      <vt:lpstr>中園國小六年五班23號洪美雲</vt:lpstr>
      <vt:lpstr>養成良好節約用水習慣 </vt:lpstr>
      <vt:lpstr>善用洗澡水</vt:lpstr>
      <vt:lpstr>洗菜、洗米水也要充分利用</vt:lpstr>
      <vt:lpstr>注意漏水狀況</vt:lpstr>
      <vt:lpstr>使用省水器材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中園國小六年五班23號洪美雲</dc:title>
  <dc:creator>093088</dc:creator>
  <cp:lastModifiedBy>093088</cp:lastModifiedBy>
  <cp:revision>6</cp:revision>
  <dcterms:created xsi:type="dcterms:W3CDTF">2010-03-29T07:24:16Z</dcterms:created>
  <dcterms:modified xsi:type="dcterms:W3CDTF">2010-04-12T07:35:10Z</dcterms:modified>
</cp:coreProperties>
</file>