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D3D51A2-BC02-47A6-B9C9-116A55F5228A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5DCF8B5-212D-4FFE-8408-79366CC4C8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000240"/>
            <a:ext cx="7772400" cy="4246826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altLang="zh-TW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altLang="zh-TW" sz="2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altLang="zh-TW" sz="2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altLang="zh-TW" sz="2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altLang="zh-TW" sz="2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zh-TW" altLang="en-US" sz="2800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製作人：中園國小六年三班林家瑄</a:t>
            </a:r>
            <a:r>
              <a:rPr lang="en-US" altLang="zh-TW" sz="2800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圖片來源</a:t>
            </a:r>
            <a:r>
              <a:rPr lang="en-US" altLang="zh-TW" sz="2800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yahoo</a:t>
            </a:r>
            <a:r>
              <a:rPr lang="zh-TW" altLang="en-US" sz="2800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圖片</a:t>
            </a:r>
            <a:endParaRPr lang="zh-TW" altLang="en-US" sz="2800" b="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24" y="500042"/>
            <a:ext cx="7772400" cy="1508760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zh-TW" altLang="en-US" sz="7000" b="1" dirty="0" smtClean="0">
                <a:ln w="1905"/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rPr>
              <a:t>一起愛護地球吧！</a:t>
            </a:r>
            <a:endParaRPr lang="zh-TW" altLang="en-US" sz="7000" b="1" dirty="0">
              <a:ln w="1905"/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國王企鵝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428868"/>
            <a:ext cx="2171708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圓角矩形圖說文字 4"/>
          <p:cNvSpPr/>
          <p:nvPr/>
        </p:nvSpPr>
        <p:spPr>
          <a:xfrm>
            <a:off x="642910" y="2857496"/>
            <a:ext cx="4643470" cy="1071570"/>
          </a:xfrm>
          <a:prstGeom prst="wedgeRoundRectCallout">
            <a:avLst>
              <a:gd name="adj1" fmla="val 55948"/>
              <a:gd name="adj2" fmla="val 23317"/>
              <a:gd name="adj3" fmla="val 16667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altLang="zh-TW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由於地球暖化，我的家快不見了！！</a:t>
            </a:r>
            <a:endParaRPr lang="en-US" altLang="zh-TW" sz="2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zh-TW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zh-TW" altLang="en-US" sz="6600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為什麼要節能減碳？</a:t>
            </a:r>
            <a:endParaRPr lang="zh-TW" altLang="en-US" sz="6600" b="1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prstTxWarp prst="textCanUp">
              <a:avLst/>
            </a:prstTxWarp>
          </a:bodyPr>
          <a:lstStyle/>
          <a:p>
            <a:pPr>
              <a:buNone/>
            </a:pPr>
            <a:r>
              <a:rPr lang="zh-TW" altLang="en-US" dirty="0" smtClean="0"/>
              <a:t>   人類不斷的浪費能源，使得地球暖化的問題日益嚴重，還有空氣、水資源的污染，造成氣候異常、災害不斷，我們該怎麼辦？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sz="8800" dirty="0" smtClean="0">
                <a:solidFill>
                  <a:srgbClr val="FF0000"/>
                </a:solidFill>
              </a:rPr>
              <a:t>節能減碳！</a:t>
            </a:r>
            <a:endParaRPr lang="zh-TW" altLang="en-US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zh-TW" altLang="en-US" sz="6600" spc="0" dirty="0" smtClean="0">
                <a:ln w="10160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從生活著手</a:t>
            </a:r>
            <a:endParaRPr lang="zh-TW" altLang="en-US" sz="6600" spc="0" dirty="0">
              <a:ln w="10160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prstTxWarp prst="textFadeRight">
              <a:avLst/>
            </a:prstTxWarp>
          </a:bodyPr>
          <a:lstStyle/>
          <a:p>
            <a:r>
              <a:rPr lang="zh-TW" altLang="en-US" dirty="0" smtClean="0"/>
              <a:t>節能減碳可以從生活做起：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隨手關燈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愛惜水資源</a:t>
            </a:r>
            <a:r>
              <a:rPr lang="en-US" altLang="zh-TW" dirty="0" smtClean="0"/>
              <a:t>(ex</a:t>
            </a:r>
            <a:r>
              <a:rPr lang="zh-TW" altLang="en-US" dirty="0" smtClean="0"/>
              <a:t>：洗完手要關水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垃圾分類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盡量不開冷氣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搭乘大眾運輸系統</a:t>
            </a:r>
            <a:endParaRPr lang="zh-TW" altLang="en-US" dirty="0"/>
          </a:p>
        </p:txBody>
      </p:sp>
      <p:pic>
        <p:nvPicPr>
          <p:cNvPr id="4" name="圖片 3" descr="1730b23b8f4f350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4357694"/>
            <a:ext cx="1571636" cy="15954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zh-TW" altLang="en-US" sz="66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宣導節能減碳的重要</a:t>
            </a:r>
            <a:endParaRPr lang="zh-TW" altLang="en-US" sz="6600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0100" y="1785926"/>
            <a:ext cx="7772400" cy="4572000"/>
          </a:xfrm>
        </p:spPr>
        <p:txBody>
          <a:bodyPr/>
          <a:lstStyle/>
          <a:p>
            <a:r>
              <a:rPr lang="zh-TW" altLang="en-US" dirty="0" smtClean="0"/>
              <a:t>除了從生活著手以外，我們也可以宣導節能減碳的重要性。</a:t>
            </a:r>
            <a:endParaRPr lang="en-US" altLang="zh-TW" dirty="0" smtClean="0"/>
          </a:p>
          <a:p>
            <a:r>
              <a:rPr lang="zh-TW" altLang="en-US" dirty="0" smtClean="0"/>
              <a:t>可以製作海報，來達到宣導的效果</a:t>
            </a:r>
            <a:endParaRPr lang="en-US" altLang="zh-TW" dirty="0" smtClean="0"/>
          </a:p>
          <a:p>
            <a:r>
              <a:rPr lang="zh-TW" altLang="en-US" dirty="0" smtClean="0"/>
              <a:t>豎立告示牌，來提醒民眾不要亂丟垃圾、垃圾要分類等</a:t>
            </a:r>
            <a:endParaRPr lang="en-US" altLang="zh-TW" dirty="0" smtClean="0"/>
          </a:p>
          <a:p>
            <a:r>
              <a:rPr lang="zh-TW" altLang="en-US" dirty="0" smtClean="0"/>
              <a:t>設計一些有趣的口號或歌曲有關節能減碳，藉此宣傳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TW" altLang="en-US" sz="6600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如何運用能源？</a:t>
            </a:r>
            <a:endParaRPr lang="zh-TW" altLang="en-US" sz="6600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從生活著手來節能減碳，但是如何運用省下來能源，並加以運用呢？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珍惜水資源。省下來的水可以再次使用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Ex</a:t>
            </a:r>
            <a:r>
              <a:rPr lang="zh-TW" altLang="en-US" dirty="0" smtClean="0"/>
              <a:t>：拿來澆花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不開車，搭乘大眾運輸系統。省油又省錢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垃圾分類，資源回收。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Ex</a:t>
            </a:r>
            <a:r>
              <a:rPr lang="zh-TW" altLang="en-US" dirty="0" smtClean="0"/>
              <a:t>：製成再生紙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/>
              <a:t>拯救地球，拯救世界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TW" altLang="en-US" sz="2400" b="1" dirty="0" smtClean="0">
                <a:ln/>
                <a:solidFill>
                  <a:schemeClr val="accent3"/>
                </a:solidFill>
              </a:rPr>
              <a:t>你有聽過</a:t>
            </a:r>
            <a:r>
              <a:rPr lang="en-US" altLang="zh-TW" sz="2400" b="1" dirty="0" smtClean="0">
                <a:ln/>
                <a:solidFill>
                  <a:schemeClr val="accent3"/>
                </a:solidFill>
              </a:rPr>
              <a:t>Michael Jackson</a:t>
            </a:r>
            <a:r>
              <a:rPr lang="zh-TW" altLang="en-US" sz="2400" b="1" dirty="0" smtClean="0">
                <a:ln/>
                <a:solidFill>
                  <a:schemeClr val="accent3"/>
                </a:solidFill>
              </a:rPr>
              <a:t>的一首歌嗎？</a:t>
            </a:r>
            <a:endParaRPr lang="en-US" altLang="zh-TW" sz="2400" b="1" dirty="0" smtClean="0">
              <a:ln/>
              <a:solidFill>
                <a:schemeClr val="accent3"/>
              </a:solidFill>
            </a:endParaRPr>
          </a:p>
          <a:p>
            <a:r>
              <a:rPr lang="zh-TW" altLang="en-US" sz="2400" b="1" dirty="0" smtClean="0">
                <a:ln/>
                <a:solidFill>
                  <a:schemeClr val="accent3"/>
                </a:solidFill>
              </a:rPr>
              <a:t>這首歌就是</a:t>
            </a:r>
            <a:r>
              <a:rPr lang="en-US" altLang="zh-TW" sz="2400" b="1" dirty="0" smtClean="0">
                <a:ln/>
                <a:solidFill>
                  <a:schemeClr val="accent3"/>
                </a:solidFill>
              </a:rPr>
              <a:t>Earth Song</a:t>
            </a:r>
            <a:r>
              <a:rPr lang="zh-TW" altLang="en-US" sz="2400" b="1" dirty="0" smtClean="0">
                <a:ln/>
                <a:solidFill>
                  <a:schemeClr val="accent3"/>
                </a:solidFill>
              </a:rPr>
              <a:t>真的非常震撼人心，</a:t>
            </a:r>
            <a:r>
              <a:rPr lang="en-US" altLang="zh-TW" sz="2400" b="1" dirty="0" smtClean="0">
                <a:ln/>
                <a:solidFill>
                  <a:schemeClr val="accent3"/>
                </a:solidFill>
              </a:rPr>
              <a:t>MV</a:t>
            </a:r>
            <a:r>
              <a:rPr lang="zh-TW" altLang="en-US" sz="2400" b="1" dirty="0" smtClean="0">
                <a:ln/>
                <a:solidFill>
                  <a:schemeClr val="accent3"/>
                </a:solidFill>
              </a:rPr>
              <a:t>中提到人類任意破壞地球環境或為了取得象牙而不擇手段等。其中最精彩的地方就是時光倒流，一切都恢復原狀。</a:t>
            </a:r>
            <a:endParaRPr lang="en-US" altLang="zh-TW" sz="2400" b="1" dirty="0" smtClean="0">
              <a:ln/>
              <a:solidFill>
                <a:schemeClr val="accent3"/>
              </a:solidFill>
            </a:endParaRPr>
          </a:p>
          <a:p>
            <a:r>
              <a:rPr lang="zh-TW" altLang="en-US" sz="2400" b="1" dirty="0" smtClean="0">
                <a:ln/>
                <a:solidFill>
                  <a:schemeClr val="accent3"/>
                </a:solidFill>
              </a:rPr>
              <a:t>這首歌主要是為了呼籲大家</a:t>
            </a:r>
            <a:r>
              <a:rPr lang="zh-TW" altLang="en-US" sz="2400" b="1" dirty="0" smtClean="0">
                <a:ln/>
                <a:solidFill>
                  <a:schemeClr val="accent3"/>
                </a:solidFill>
              </a:rPr>
              <a:t>：</a:t>
            </a:r>
            <a:endParaRPr lang="en-US" altLang="zh-TW" sz="2400" b="1" dirty="0" smtClean="0">
              <a:ln/>
              <a:solidFill>
                <a:schemeClr val="accent3"/>
              </a:solidFill>
            </a:endParaRPr>
          </a:p>
          <a:p>
            <a:endParaRPr lang="en-US" altLang="zh-TW" sz="2400" b="1" dirty="0" smtClean="0">
              <a:ln/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zh-TW" altLang="en-US" b="1" dirty="0" smtClean="0">
                <a:ln/>
                <a:solidFill>
                  <a:schemeClr val="accent3"/>
                </a:solidFill>
              </a:rPr>
              <a:t>         </a:t>
            </a:r>
            <a:r>
              <a:rPr lang="zh-TW" alt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一起愛護地球吧！</a:t>
            </a:r>
            <a:endParaRPr lang="en-US" altLang="zh-TW" sz="54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可以上這個網頁看</a:t>
            </a:r>
            <a:r>
              <a:rPr lang="en-US" altLang="zh-TW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MV</a:t>
            </a:r>
            <a:r>
              <a:rPr lang="zh-TW" alt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喔！</a:t>
            </a:r>
            <a:r>
              <a:rPr lang="en-US" altLang="zh-TW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(http://vlog.xuite.net/play/R1dNbGJNLTI1ODE5MzEuZmx2)</a:t>
            </a:r>
          </a:p>
        </p:txBody>
      </p:sp>
      <p:pic>
        <p:nvPicPr>
          <p:cNvPr id="4" name="圖片 3" descr="04f2c396f5d609e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3500438"/>
            <a:ext cx="1524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自訂 4">
      <a:dk1>
        <a:srgbClr val="272D37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124</TotalTime>
  <Words>323</Words>
  <Application>Microsoft Office PowerPoint</Application>
  <PresentationFormat>如螢幕大小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地鐵</vt:lpstr>
      <vt:lpstr>      製作人：中園國小六年三班林家瑄 圖片來源yahoo圖片</vt:lpstr>
      <vt:lpstr>為什麼要節能減碳？</vt:lpstr>
      <vt:lpstr>從生活著手</vt:lpstr>
      <vt:lpstr>宣導節能減碳的重要</vt:lpstr>
      <vt:lpstr>如何運用能源？</vt:lpstr>
      <vt:lpstr>拯救地球，拯救世界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093062</dc:creator>
  <cp:lastModifiedBy>093062</cp:lastModifiedBy>
  <cp:revision>17</cp:revision>
  <dcterms:created xsi:type="dcterms:W3CDTF">2010-03-31T01:44:52Z</dcterms:created>
  <dcterms:modified xsi:type="dcterms:W3CDTF">2010-04-14T02:12:58Z</dcterms:modified>
</cp:coreProperties>
</file>