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983EFA-7036-4A61-BD97-A98A24AAE410}" type="datetimeFigureOut">
              <a:rPr lang="zh-TW" altLang="en-US" smtClean="0"/>
              <a:pPr/>
              <a:t>2010/10/7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95D63C-CC6E-48B4-BF42-C04329145A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簡易風車組裝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梁哲霖</a:t>
            </a:r>
            <a:endParaRPr lang="zh-TW" altLang="en-US" dirty="0"/>
          </a:p>
        </p:txBody>
      </p:sp>
      <p:pic>
        <p:nvPicPr>
          <p:cNvPr id="4" name="內容版面配置區 6" descr="IMG_6163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l="7324" t="3255" r="6012" b="12115"/>
          <a:stretch>
            <a:fillRect/>
          </a:stretch>
        </p:blipFill>
        <p:spPr>
          <a:xfrm>
            <a:off x="642910" y="3643314"/>
            <a:ext cx="3286148" cy="24067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材料準備</a:t>
            </a:r>
            <a:endParaRPr lang="zh-TW" altLang="en-US" dirty="0"/>
          </a:p>
        </p:txBody>
      </p:sp>
      <p:pic>
        <p:nvPicPr>
          <p:cNvPr id="4" name="內容版面配置區 3" descr="IMG_617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2643174" y="2154614"/>
            <a:ext cx="5715040" cy="4286281"/>
          </a:xfrm>
        </p:spPr>
      </p:pic>
      <p:pic>
        <p:nvPicPr>
          <p:cNvPr id="5" name="圖片 4" descr="太陽能馬達盒.jpg"/>
          <p:cNvPicPr>
            <a:picLocks noChangeAspect="1"/>
          </p:cNvPicPr>
          <p:nvPr/>
        </p:nvPicPr>
        <p:blipFill>
          <a:blip r:embed="rId3" cstate="print"/>
          <a:srcRect r="58626"/>
          <a:stretch>
            <a:fillRect/>
          </a:stretch>
        </p:blipFill>
        <p:spPr>
          <a:xfrm>
            <a:off x="642910" y="4857060"/>
            <a:ext cx="1984874" cy="15242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組裝支架</a:t>
            </a:r>
            <a:endParaRPr lang="zh-TW" altLang="en-US" dirty="0"/>
          </a:p>
        </p:txBody>
      </p:sp>
      <p:pic>
        <p:nvPicPr>
          <p:cNvPr id="4" name="內容版面配置區 3" descr="IMG_617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連結馬達軸</a:t>
            </a:r>
            <a:endParaRPr lang="zh-TW" altLang="en-US" dirty="0"/>
          </a:p>
        </p:txBody>
      </p:sp>
      <p:pic>
        <p:nvPicPr>
          <p:cNvPr id="7" name="內容版面配置區 6" descr="IMG_616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內容版面配置區 7" descr="IMG_6168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扇葉製作</a:t>
            </a:r>
            <a:endParaRPr lang="zh-TW" altLang="en-US" dirty="0"/>
          </a:p>
        </p:txBody>
      </p:sp>
      <p:pic>
        <p:nvPicPr>
          <p:cNvPr id="5" name="內容版面配置區 4" descr="IMG_616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內容版面配置區 5" descr="IMG_6165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扇葉、馬達組裝</a:t>
            </a:r>
            <a:endParaRPr lang="zh-TW" altLang="en-US" dirty="0"/>
          </a:p>
        </p:txBody>
      </p:sp>
      <p:pic>
        <p:nvPicPr>
          <p:cNvPr id="5" name="內容版面配置區 4" descr="IMG_616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內容版面配置區 5" descr="IMG_616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完成，請測試。</a:t>
            </a:r>
            <a:endParaRPr lang="zh-TW" altLang="en-US" dirty="0"/>
          </a:p>
        </p:txBody>
      </p:sp>
      <p:pic>
        <p:nvPicPr>
          <p:cNvPr id="7" name="內容版面配置區 6" descr="IMG_616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24</Words>
  <Application>Microsoft Office PowerPoint</Application>
  <PresentationFormat>如螢幕大小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流線</vt:lpstr>
      <vt:lpstr>簡易風車組裝</vt:lpstr>
      <vt:lpstr>材料準備</vt:lpstr>
      <vt:lpstr>組裝支架</vt:lpstr>
      <vt:lpstr>連結馬達軸</vt:lpstr>
      <vt:lpstr>扇葉製作</vt:lpstr>
      <vt:lpstr>扇葉、馬達組裝</vt:lpstr>
      <vt:lpstr>完成，請測試。</vt:lpstr>
    </vt:vector>
  </TitlesOfParts>
  <Company>SkyUN.Org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簡易風車組裝</dc:title>
  <dc:creator>200p</dc:creator>
  <cp:lastModifiedBy>teacher</cp:lastModifiedBy>
  <cp:revision>4</cp:revision>
  <dcterms:created xsi:type="dcterms:W3CDTF">2010-09-25T05:49:15Z</dcterms:created>
  <dcterms:modified xsi:type="dcterms:W3CDTF">2010-10-07T03:16:27Z</dcterms:modified>
</cp:coreProperties>
</file>